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4" r:id="rId9"/>
    <p:sldId id="271" r:id="rId10"/>
    <p:sldId id="262" r:id="rId11"/>
    <p:sldId id="272" r:id="rId12"/>
    <p:sldId id="263" r:id="rId13"/>
    <p:sldId id="265" r:id="rId14"/>
    <p:sldId id="266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6"/>
    <p:restoredTop sz="89037"/>
  </p:normalViewPr>
  <p:slideViewPr>
    <p:cSldViewPr snapToGrid="0" snapToObjects="1">
      <p:cViewPr varScale="1">
        <p:scale>
          <a:sx n="84" d="100"/>
          <a:sy n="84" d="100"/>
        </p:scale>
        <p:origin x="200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theory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</a:p>
          <a:p>
            <a:r>
              <a:rPr lang="en-US" baseline="0" dirty="0" smtClean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Image blending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Annie Dai,  Xinbei Fu</a:t>
            </a:r>
          </a:p>
          <a:p>
            <a:pPr algn="ctr"/>
            <a:r>
              <a:rPr lang="en-US" sz="2400" dirty="0" smtClean="0"/>
              <a:t>CS 189 Final 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paste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Laplacian blending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Poisson blending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paste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Laplacian blending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blending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</a:t>
            </a:r>
            <a:r>
              <a:rPr lang="en-US" dirty="0" smtClean="0"/>
              <a:t>blending in log domain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blending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Mixture gradient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Mixture gradient in log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Texture flattened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local </a:t>
            </a:r>
            <a:r>
              <a:rPr lang="en-US" sz="3200" smtClean="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image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Cat’s illumination changed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local color change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image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</a:t>
            </a:r>
            <a:r>
              <a:rPr lang="en-US" smtClean="0"/>
              <a:t>region decolorized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region </a:t>
            </a:r>
            <a:r>
              <a:rPr lang="en-US" smtClean="0"/>
              <a:t>color changed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seamless tiling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1831386"/>
            <a:ext cx="27432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4041186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1831386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4041186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1831386"/>
            <a:ext cx="2743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4043727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441" y="2733132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Naïve tiling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2132" y="477092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Seamless tiling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reference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Laplacian pyramid blending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335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level = </a:t>
            </a:r>
            <a:r>
              <a:rPr lang="en-US" dirty="0" err="1" smtClean="0"/>
              <a:t>gaussian</a:t>
            </a:r>
            <a:r>
              <a:rPr lang="en-US" dirty="0" smtClean="0"/>
              <a:t> last level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3" y="2957513"/>
            <a:ext cx="670625" cy="3435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7648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Laplacian level </a:t>
            </a:r>
            <a:r>
              <a:rPr lang="en-US" sz="2000" dirty="0" err="1" smtClean="0"/>
              <a:t>i</a:t>
            </a:r>
            <a:r>
              <a:rPr lang="en-US" sz="2000" dirty="0" smtClean="0"/>
              <a:t> = </a:t>
            </a:r>
            <a:r>
              <a:rPr lang="en-US" sz="2000" dirty="0" err="1" smtClean="0"/>
              <a:t>gaussian</a:t>
            </a:r>
            <a:r>
              <a:rPr lang="en-US" sz="2000" dirty="0" smtClean="0"/>
              <a:t> level </a:t>
            </a:r>
            <a:r>
              <a:rPr lang="en-US" sz="2000" dirty="0" err="1" smtClean="0"/>
              <a:t>i</a:t>
            </a:r>
            <a:r>
              <a:rPr lang="en-US" sz="2000" dirty="0" smtClean="0"/>
              <a:t> – expand(</a:t>
            </a:r>
            <a:r>
              <a:rPr lang="en-US" sz="2000" dirty="0" err="1" smtClean="0"/>
              <a:t>gaussian</a:t>
            </a:r>
            <a:r>
              <a:rPr lang="en-US" sz="2000" dirty="0" smtClean="0"/>
              <a:t> level i+1)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11101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 smtClean="0"/>
              <a:t>LS(</a:t>
            </a:r>
            <a:r>
              <a:rPr lang="en-US" sz="2400" dirty="0" err="1" smtClean="0"/>
              <a:t>i</a:t>
            </a:r>
            <a:r>
              <a:rPr lang="en-US" sz="2400" dirty="0" smtClean="0"/>
              <a:t>, j) = GR(</a:t>
            </a:r>
            <a:r>
              <a:rPr lang="en-US" sz="2400" dirty="0" err="1" smtClean="0"/>
              <a:t>i</a:t>
            </a:r>
            <a:r>
              <a:rPr lang="en-US" sz="2400" dirty="0" smtClean="0"/>
              <a:t>, j) * LA(</a:t>
            </a:r>
            <a:r>
              <a:rPr lang="en-US" sz="2400" dirty="0" err="1" smtClean="0"/>
              <a:t>i</a:t>
            </a:r>
            <a:r>
              <a:rPr lang="en-US" sz="2400" dirty="0" smtClean="0"/>
              <a:t>, j) + (1 – GR(</a:t>
            </a:r>
            <a:r>
              <a:rPr lang="en-US" sz="2400" dirty="0" err="1" smtClean="0"/>
              <a:t>i</a:t>
            </a:r>
            <a:r>
              <a:rPr lang="en-US" sz="2400" dirty="0" smtClean="0"/>
              <a:t>, j)) * LB(</a:t>
            </a:r>
            <a:r>
              <a:rPr lang="en-US" sz="2400" dirty="0" err="1" smtClean="0"/>
              <a:t>i</a:t>
            </a:r>
            <a:r>
              <a:rPr lang="en-US" sz="2400" dirty="0" smtClean="0"/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Collapse the LS pyramid to get the final balanced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Poisson blending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1450386"/>
            <a:ext cx="6057900" cy="234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4104" y="4040659"/>
            <a:ext cx="6480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/>
              <a:t>v – Gradient of a region in an </a:t>
            </a:r>
            <a:r>
              <a:rPr lang="en-US" dirty="0" smtClean="0"/>
              <a:t>image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g – Selected region of </a:t>
            </a:r>
            <a:r>
              <a:rPr lang="en-US" dirty="0" smtClean="0"/>
              <a:t>source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f* – Known functions that exist in domain </a:t>
            </a:r>
            <a:r>
              <a:rPr lang="en-US" dirty="0" smtClean="0"/>
              <a:t>S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f – Unknown functions that exist in domain </a:t>
            </a:r>
            <a:r>
              <a:rPr lang="en-US" dirty="0" err="1"/>
              <a:t>Ω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 err="1"/>
              <a:t>Ω</a:t>
            </a:r>
            <a:r>
              <a:rPr lang="en-US" dirty="0"/>
              <a:t> – Region g that is now placed on domain </a:t>
            </a:r>
            <a:r>
              <a:rPr lang="en-US" dirty="0" smtClean="0"/>
              <a:t>S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∂</a:t>
            </a:r>
            <a:r>
              <a:rPr lang="en-US" dirty="0" err="1"/>
              <a:t>Ω</a:t>
            </a:r>
            <a:r>
              <a:rPr lang="en-US" dirty="0"/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658218" y="5621940"/>
            <a:ext cx="2869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83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1000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, with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147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, for all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464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Solution: 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801687" y="4377422"/>
            <a:ext cx="370702" cy="1153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940439" y="4566893"/>
            <a:ext cx="605201" cy="1055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blipFill rotWithShape="0"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34" y="774624"/>
            <a:ext cx="4611731" cy="17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41" y="1344585"/>
            <a:ext cx="2599624" cy="1923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88" y="5293737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 rotWithShape="0">
                <a:blip r:embed="rId8"/>
                <a:stretch>
                  <a:fillRect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 flipV="1">
            <a:off x="7443789" y="4629845"/>
            <a:ext cx="900111" cy="663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688</TotalTime>
  <Words>293</Words>
  <Application>Microsoft Macintosh PowerPoint</Application>
  <PresentationFormat>Widescreen</PresentationFormat>
  <Paragraphs>80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Laplacian pyramid blending</vt:lpstr>
      <vt:lpstr>Laplacian pyramid blending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Xinbei Fu</cp:lastModifiedBy>
  <cp:revision>24</cp:revision>
  <dcterms:created xsi:type="dcterms:W3CDTF">2018-03-09T14:59:07Z</dcterms:created>
  <dcterms:modified xsi:type="dcterms:W3CDTF">2018-03-10T02:28:41Z</dcterms:modified>
</cp:coreProperties>
</file>